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77" r:id="rId3"/>
    <p:sldId id="278" r:id="rId4"/>
    <p:sldId id="286" r:id="rId5"/>
    <p:sldId id="280" r:id="rId6"/>
    <p:sldId id="281" r:id="rId7"/>
    <p:sldId id="282" r:id="rId8"/>
    <p:sldId id="283" r:id="rId9"/>
    <p:sldId id="284" r:id="rId10"/>
    <p:sldId id="287" r:id="rId11"/>
    <p:sldId id="288" r:id="rId12"/>
    <p:sldId id="285" r:id="rId13"/>
    <p:sldId id="289" r:id="rId14"/>
    <p:sldId id="264" r:id="rId15"/>
    <p:sldId id="294" r:id="rId16"/>
    <p:sldId id="290" r:id="rId17"/>
    <p:sldId id="291" r:id="rId18"/>
    <p:sldId id="29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B62C67"/>
    <a:srgbClr val="C7455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D19D-2F0A-4A1A-ACA0-DE2654D376E9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49039-4421-416F-8BDF-D01EF4DE3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8F1F-72E6-4B77-8650-C11618BB01A1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C6E7-BDDC-4686-B6D9-1B72F8969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FD8C-9CE6-4B28-B778-32AF4403624E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8E0BF-624F-4ADF-82F2-361F5A65F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DB41-9E93-481B-9DEF-EAFAC010C6D2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8C190-A785-4C4E-9CEC-FAE5E83D5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34042-BF22-4398-87CB-D464715DFE26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2FF5-578B-4FEC-A3DD-C1C6471F5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59882-14D9-43C8-A428-77D96F56711A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4378-EBD3-45C6-8116-847854877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8A6B-189C-4096-A7B6-C1E059B390F7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3C896-AFC3-4978-9CB2-3EDB5D76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0F00-DE81-45FD-B74C-E1A5F9F9AC62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89F7-EE58-45AE-AFCC-F585726E6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010B5-369D-4E28-ADF8-24F731033014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9695-7F15-440F-80C9-D2DF384D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9072-DE09-44C4-AB49-340B277F6EE3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A56D7-2FF2-4C63-A0BB-25202863A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3242D-28DE-4615-87BF-E61A632BE44E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2BC8-2782-4690-A413-A63728D972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F3D244-75A5-40B9-8D61-0721D96873FB}" type="datetimeFigureOut">
              <a:rPr lang="ru-RU"/>
              <a:pPr>
                <a:defRPr/>
              </a:pPr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B97B5-FD79-4E54-B654-AFBCE5AA5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he_ol@mail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05273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КАК УСЛОВИЕ ПРОФИЛАКТИКИ ОТКЛОНЯЮЩЕГОСЯ ПОВЕДЕНИЯ ПОДРОСТКОВ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655589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345850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Организованы 3 молодежные диспут площадки на базе общежитий Амурского педагогического колледжа (№№ 1,2,3).</a:t>
            </a:r>
          </a:p>
          <a:p>
            <a:pPr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Проведены 22 тематических классных часа «Экстремизму, терроризму нет!» с обсуждением видеоролика по теме проекта.</a:t>
            </a:r>
          </a:p>
          <a:p>
            <a:pPr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эмблемы проекта в Областном заочном конкурсе плакатов наглядной агитации «Для тех, кому нравиться жить!», в рамках проекта «Экстремизму, терроризму нет!». Участие 3 студентов, диплом за 3 место.</a:t>
            </a:r>
          </a:p>
          <a:p>
            <a:pPr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областном фестивале здорового  образа жизни «Навстречу Победе!». Диплом команде-участнику  фестиваля за проведение игровой площадки «Эстафета толерантности».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450965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071678"/>
            <a:ext cx="8715436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Участие в городском конкурсе «Студент-2015»: грамота в номинации «Лидер в научно-исследовательской и технической деятельности» (фонд «Талантливая молодежь Амура»), благодарственное письмо за победу в конкурсе «Студент – 2015» и активное участие в общественной жизни Амурского педагогического колледжа (Благовещенская городская дума).</a:t>
            </a:r>
          </a:p>
          <a:p>
            <a:pPr lvl="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Составлен практический материал для работы с воспитанниками детских домов  по проблеме проекта.</a:t>
            </a:r>
          </a:p>
          <a:p>
            <a:pPr lvl="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10. Проект включен в план деятельности отдела по делам молодежи администрации  г. Благовещенска на 2015 г. по направлению «Содействие в формировании толерантных отношений в молодежной среде, профилактика экстремизма» в профессиональных образовательных учреждениях.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655589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выполнения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42844" y="2357430"/>
            <a:ext cx="885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 этап  - организационный (03.11.2014 - 05.05.2015)</a:t>
            </a:r>
          </a:p>
          <a:p>
            <a:pPr indent="45085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сформирована группа волонтеров-инструкторов из числа студентов в количестве 20 человек и преподавателей -консультантов в количестве 8 человек.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этап -  формирующий (16.03.2015 - 04.04.2015)</a:t>
            </a:r>
          </a:p>
          <a:p>
            <a:pPr indent="45085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 обучающий семинар для преподавателей-консультантов.</a:t>
            </a:r>
          </a:p>
          <a:p>
            <a:pPr indent="45085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 логотип проекта.</a:t>
            </a:r>
          </a:p>
          <a:p>
            <a:pPr indent="45085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тренинговые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занятия для 20 волонтеров.</a:t>
            </a:r>
          </a:p>
          <a:p>
            <a:pPr indent="45085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подготовлен информационный материал по проблеме проекта.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388" y="1571612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выполнения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285992"/>
            <a:ext cx="885831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 этап –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(07.04.2015 - 25.05.2015)</a:t>
            </a:r>
          </a:p>
          <a:p>
            <a:pPr indent="45085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проведены 7 мероприятий в форме площадки «Экстремизму, терроризму нет!» с 300 воспитанников детских домов села Константиновка, п.Широкий и городов Благовещенска, Свободного, Белогорска, Райчихинска.</a:t>
            </a:r>
          </a:p>
          <a:p>
            <a:pPr indent="450850"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участие в областном фестивале здорового  образа жизни «Навстречу Победе!».</a:t>
            </a:r>
          </a:p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 этап – аналитический (02.03.2015 - 06.06.2015)</a:t>
            </a:r>
          </a:p>
          <a:p>
            <a:pPr indent="45085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подготовка и представление в СМИ о выполненных мероприятиях проекта.</a:t>
            </a:r>
          </a:p>
          <a:p>
            <a:pPr indent="45085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подготовка отчета, разработка буклета.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700808"/>
            <a:ext cx="6696075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42844" y="2557482"/>
          <a:ext cx="8786874" cy="365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57586"/>
                <a:gridCol w="5429288"/>
              </a:tblGrid>
              <a:tr h="370840">
                <a:tc>
                  <a:txBody>
                    <a:bodyPr/>
                    <a:lstStyle/>
                    <a:p>
                      <a:endParaRPr lang="ru-RU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Амурская региональная общественная организация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«Молодежный центр «Перспектива» Амурского педагогического колледжа»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организации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6750025, Амурская область, г. Благовещенск,</a:t>
                      </a:r>
                    </a:p>
                    <a:p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. </a:t>
                      </a:r>
                      <a:r>
                        <a:rPr lang="ru-RU" sz="20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Зейская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д. 58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8(6142)42-30-89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почта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che_ol@mail.ru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Руководитель организации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Падалко Ольга Алексеевна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923" y="2060575"/>
            <a:ext cx="8824565" cy="1470025"/>
          </a:xfrm>
        </p:spPr>
        <p:txBody>
          <a:bodyPr/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«Экстремизму, терроризму нет!»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________________________________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78884"/>
              <a:ext cx="763284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289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3762434" cy="2821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27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3" name="Picture 3" descr="IMG_1763"/>
          <p:cNvPicPr>
            <a:picLocks noChangeAspect="1" noChangeArrowheads="1"/>
          </p:cNvPicPr>
          <p:nvPr/>
        </p:nvPicPr>
        <p:blipFill>
          <a:blip r:embed="rId3" cstate="print"/>
          <a:srcRect l="15756" r="8682"/>
          <a:stretch>
            <a:fillRect/>
          </a:stretch>
        </p:blipFill>
        <p:spPr bwMode="auto">
          <a:xfrm>
            <a:off x="142844" y="1643049"/>
            <a:ext cx="3857652" cy="3407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32" y="5342295"/>
            <a:ext cx="4000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Белогорский детский дом.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площадки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«Экстремизму, терроризму нет!»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4" name="Picture 4" descr="IMG_05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643050"/>
            <a:ext cx="46016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86248" y="5357826"/>
            <a:ext cx="464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ГАУ АО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Райчихинский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дом.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площадки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«Экстремизму, терроризму нет!»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142844" y="4726742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Благовещенский социально-реабилитационный цент для несовершеннолетних Мечта.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площадки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«Экстремизму, терроризму нет!»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3438" y="4786322"/>
            <a:ext cx="42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Белогорский детский дом.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площадки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«Экстремизму, терроризму нет!»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IMG_06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IMG_17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43050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4429124" y="4714884"/>
            <a:ext cx="4357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ГАУ АО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Райчихинский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дом.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площадки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«Экстремизму, терроризму нет!»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4643446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Белогорский детский дом.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Проведение площадки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«Экстремизму, терроризму нет!»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IMG_17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643050"/>
            <a:ext cx="4143405" cy="275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MG_055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7" y="1643050"/>
            <a:ext cx="41791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583581"/>
            <a:ext cx="6697662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География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79512" y="2332017"/>
            <a:ext cx="8958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Амурская область -  г. Благовещенск, г. Райчихинск,                 г. Белогорск, г. Свободный, село Константиновка</a:t>
            </a:r>
            <a:endParaRPr lang="ru-RU" dirty="0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79388" y="3777326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участников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4758649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Общий охват участников проекта составил более 1200 человек.</a:t>
            </a:r>
          </a:p>
          <a:p>
            <a:pPr lvl="0" indent="447675" algn="ctr"/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388" y="1643050"/>
            <a:ext cx="6697662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Целевая аудитория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3041900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Студенческая молодежь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Амурского педагогического колледжа,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воспитанники детских домов г.г. Благовещенска, Райчихинска, Белогорска, Свободного и Константиновского района.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583581"/>
            <a:ext cx="6697662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23327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Амурский педагогический колледж занимается подготовкой  социальных работников, воспитателей детей дошкольного возраста, учителей начальной школы, их всех объединяет социальная сущность будущей профессии, проблема воспитания, обучения толерантности и формирование установок толерантного поведения и профилактики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интолерантности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экстремизма стоит наиболее остро.</a:t>
            </a:r>
          </a:p>
          <a:p>
            <a:pPr lvl="0" indent="4508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Ежегодно количество студентов Амурского педагогического колледжа растет, но, вместе с тем растет и количество студентов, находящихся на государственном обеспечении  (на 2014-2015 учебный год 124 студента), не имеющих положительного опыта социального взаимодействия и подверженных негативному влиянию социального окружения и среды.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indent="450850" algn="just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деятельности асоциальных молодёжных организаций  спекулирующих на идеях национального возрождения и провоцирующих рост преступных акций, нарушения общественного порядка на </a:t>
            </a: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этнорелигиозной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политической почве привело к социальной напряжённости в стране и усилению экстремистских проявлений. </a:t>
            </a:r>
          </a:p>
          <a:p>
            <a:pPr indent="4508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Учитывая социально-политическую ситуацию в стране, опираясь на объективные данные диагностического исследования мы пришли к выводу о необходимости целенаправленной профилактической  и просветительской работы в данном направлении среди будущих  педагогов и социальных работников.  Приобретенный опыт профилактической работы апробируется среди воспитанников детских домов Амурской области.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655589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Краткая аннотация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214282" y="2316202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 направлен на предупреждение молодёжного  и подросткового терроризма, экстремизма, религиозной и этнической нетерпимости путём повышения информированности целевой группы  об экстремистских организациях, об опасности их религиозных, националистических, политических идей и вовлечение добровольцев в деятельность по просвещению своих ровесников в этой области  по принципу «равный – равному».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655589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214282" y="2316202"/>
            <a:ext cx="87154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формирования у целевой группы потребности в получении знаний в области профилактики и противодействия экстремизму и терроризму, путем расширения доступа целевой группы к достоверной информации и привлечение студентов-добровольцев  к просвещению своих ровесников, развитие у них ценностных установок и  социальной активности к деятельности альтернативной  проявлению экстремистской агрессии.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655589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42859" y="2429430"/>
            <a:ext cx="878685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 Привлечь  инициативную молодежь для участия в проекте «Экстремизму, терроризму нет!»;</a:t>
            </a:r>
          </a:p>
          <a:p>
            <a:pPr lvl="0" indent="447675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Установить взаимодействие с Советом молодых юристов при Амурском региональном отделении Ассоциации юристов России и МБУ ЦРМ и ОИ «Выбор»; </a:t>
            </a:r>
          </a:p>
          <a:p>
            <a:pPr lvl="0" indent="447675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Реализовать программу мероприятий в форме  интерактивной площадки «Экстремизму, терроризму нет!» среди студенческой молодежи Амурского педагогического колледжа,  воспитанников  детских домов Амурской области;</a:t>
            </a:r>
          </a:p>
          <a:p>
            <a:pPr lvl="0" indent="447675" algn="just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Обобщить и распространить опыт работы по проекту.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655589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эффективности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71438" y="2316202"/>
            <a:ext cx="89297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Разработан информационно-методический материал  по профилактике экстремизма и терроризма с основами правовых знаний; формированию устойчивости к социальному давлению, информационной безопасности молодежи и подростков Амурской области;</a:t>
            </a:r>
          </a:p>
          <a:p>
            <a:pPr lvl="0" indent="447675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Составлены методические рекомендации для работы с воспитанниками детских домов  по проблеме проекта;</a:t>
            </a:r>
          </a:p>
          <a:p>
            <a:pPr lvl="0" indent="447675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Подготовлены 20 студентов-волонтеров, получившие опыт организации профилактической  работы по проблеме проекта, который будут использовать в своей педагогической и социальной работе;</a:t>
            </a:r>
          </a:p>
          <a:p>
            <a:pPr lvl="0" indent="447675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Общий охват участников проекта составил более 1200 человек.</a:t>
            </a:r>
          </a:p>
          <a:p>
            <a:pPr lvl="0" indent="447675"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Реализация проекта позволит апробировать опыт работы студентами выпускного курса как  очной так и заочной формы обучения Амурского педагогического колледжа в образовательных и социальных организациях Амурской области в рамках преддипломной практики.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1655589"/>
            <a:ext cx="8209036" cy="5492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Достигнутые результаты проекта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0" y="0"/>
              <a:ext cx="9144000" cy="1484784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03648" y="78884"/>
              <a:ext cx="602587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ВСЕРОССИЙСКИЙ КОНКУРС</a:t>
              </a:r>
            </a:p>
            <a:p>
              <a:pPr algn="ctr"/>
              <a:endPara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«ДОБРОВОЛЕЦ РОССИИ»</a:t>
              </a:r>
            </a:p>
            <a:p>
              <a:pPr algn="ctr"/>
              <a:endParaRPr lang="ru-RU" sz="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2015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0" y="6525344"/>
              <a:ext cx="9144000" cy="332656"/>
            </a:xfrm>
            <a:prstGeom prst="rect">
              <a:avLst/>
            </a:prstGeom>
            <a:solidFill>
              <a:srgbClr val="B62C67"/>
            </a:solidFill>
            <a:ln>
              <a:solidFill>
                <a:srgbClr val="B62C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/>
            <p:nvPr/>
          </p:nvPicPr>
          <p:blipFill>
            <a:blip r:embed="rId2" cstate="print"/>
            <a:srcRect l="13308" t="13854" r="44548" b="9690"/>
            <a:stretch>
              <a:fillRect/>
            </a:stretch>
          </p:blipFill>
          <p:spPr bwMode="auto">
            <a:xfrm>
              <a:off x="107504" y="107323"/>
              <a:ext cx="1152128" cy="1305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428868"/>
            <a:ext cx="871543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Подготовлены 20 студентов-волонтеров, получившие опыт организации профилактической  работы по проблеме проекта, который будут использовать в своей педагогической и социальной работе.</a:t>
            </a:r>
          </a:p>
          <a:p>
            <a:pPr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Подготовлены  8 преподавателей-инструкторов по работе с молодежью в рамках реализации проекта.</a:t>
            </a:r>
          </a:p>
          <a:p>
            <a:pPr lvl="0" algn="just"/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Проведены 7 интерактивных  площадок с элементами игрового тренинга «Экстремизму и терроризму нет!» на базе детских домов с. Константиновка, п. Широкий, г. Райчихинска, г. Благовещенска, г. Свободный, г. Белогорска.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" descr="G:\безумный проект\раздаточный материал для проект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7146" y="160711"/>
            <a:ext cx="1595448" cy="1196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78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1167</Words>
  <Application>Microsoft Office PowerPoint</Application>
  <PresentationFormat>Экран (4:3)</PresentationFormat>
  <Paragraphs>173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«Экстремизму, терроризму нет!» ________________________________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«НАЗВАНИЕ ПРОЕКТА»  ________________________________</dc:title>
  <dc:creator>Виталий Морозов</dc:creator>
  <cp:lastModifiedBy>Пользователь</cp:lastModifiedBy>
  <cp:revision>94</cp:revision>
  <dcterms:created xsi:type="dcterms:W3CDTF">2013-02-11T09:24:00Z</dcterms:created>
  <dcterms:modified xsi:type="dcterms:W3CDTF">2018-09-02T07:58:53Z</dcterms:modified>
</cp:coreProperties>
</file>